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3252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86" y="0"/>
            <a:ext cx="6849892" cy="914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556096"/>
            <a:ext cx="6336704" cy="32400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70866" y="179512"/>
            <a:ext cx="59255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В кадетском корпусе стартовала предметная неделя физкультуры и спорта! Преподаватели физической культуры Фаттахов Ш.Р., Гарипов Р.Р. и руководитель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физкультурно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- оздоровительного комплекса Борисов М.С.  совместно с ребятами проводят спортивные  соревнование по баскетболу. Болеем за наших ребят!!!  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5972190"/>
            <a:ext cx="6336704" cy="2992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3819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psycho1\Desktop\flag-rossiya-fon-len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8" y="-336"/>
            <a:ext cx="6849892" cy="914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2805" y="251520"/>
            <a:ext cx="541450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Поздравляем!!!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0080" y="6228184"/>
            <a:ext cx="6581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Georgia" panose="02040502050405020303" pitchFamily="18" charset="0"/>
              </a:rPr>
              <a:t>	</a:t>
            </a:r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62" y="899592"/>
            <a:ext cx="6240000" cy="468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384" y="5544000"/>
            <a:ext cx="1800000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674" y="5544000"/>
            <a:ext cx="3028114" cy="3564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788" y="5508408"/>
            <a:ext cx="1800000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40287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44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psycho1</dc:creator>
  <cp:lastModifiedBy>psycho1</cp:lastModifiedBy>
  <cp:revision>10</cp:revision>
  <dcterms:created xsi:type="dcterms:W3CDTF">2018-11-14T09:59:41Z</dcterms:created>
  <dcterms:modified xsi:type="dcterms:W3CDTF">2019-03-20T16:16:59Z</dcterms:modified>
</cp:coreProperties>
</file>